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63" r:id="rId4"/>
    <p:sldId id="266" r:id="rId5"/>
    <p:sldId id="257" r:id="rId6"/>
    <p:sldId id="264" r:id="rId7"/>
    <p:sldId id="258" r:id="rId8"/>
    <p:sldId id="265" r:id="rId9"/>
    <p:sldId id="259" r:id="rId10"/>
    <p:sldId id="267" r:id="rId11"/>
    <p:sldId id="260" r:id="rId12"/>
    <p:sldId id="268" r:id="rId13"/>
    <p:sldId id="261" r:id="rId14"/>
    <p:sldId id="269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474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1392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944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5664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31928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353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991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084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894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721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430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438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E6D30-6D58-42D9-9BDE-0ED2FA6BDD47}" type="datetimeFigureOut">
              <a:rPr lang="ko-KR" altLang="en-US" smtClean="0"/>
              <a:t>2021-05-24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F318B-C4A0-466F-AFD1-B6B08335F1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08717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4500388"/>
            <a:ext cx="8229600" cy="1625775"/>
          </a:xfrm>
        </p:spPr>
        <p:txBody>
          <a:bodyPr/>
          <a:lstStyle/>
          <a:p>
            <a:r>
              <a:rPr lang="ko-KR" altLang="en-US" dirty="0" smtClean="0"/>
              <a:t>초기화 및 </a:t>
            </a:r>
            <a:r>
              <a:rPr lang="ko-KR" altLang="en-US" dirty="0" err="1" smtClean="0"/>
              <a:t>메인페이지</a:t>
            </a:r>
            <a:r>
              <a:rPr lang="ko-KR" altLang="en-US" dirty="0" smtClean="0"/>
              <a:t> </a:t>
            </a:r>
            <a:r>
              <a:rPr lang="ko-KR" altLang="en-US" dirty="0" smtClean="0"/>
              <a:t>설정</a:t>
            </a:r>
            <a:endParaRPr lang="en-US" altLang="ko-KR" dirty="0" smtClean="0"/>
          </a:p>
          <a:p>
            <a:r>
              <a:rPr lang="ko-KR" altLang="en-US" dirty="0" smtClean="0"/>
              <a:t>배경화면 설정 </a:t>
            </a:r>
            <a:endParaRPr lang="ko-KR" altLang="en-US" dirty="0"/>
          </a:p>
        </p:txBody>
      </p:sp>
      <p:pic>
        <p:nvPicPr>
          <p:cNvPr id="7170" name="Picture 2" descr="C:\Users\magem\Desktop\Screenshot_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902" y="-1"/>
            <a:ext cx="9156902" cy="45003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9889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004048" y="3284984"/>
            <a:ext cx="3682752" cy="2841179"/>
          </a:xfrm>
        </p:spPr>
        <p:txBody>
          <a:bodyPr/>
          <a:lstStyle/>
          <a:p>
            <a:r>
              <a:rPr lang="ko-KR" altLang="en-US" dirty="0" err="1" smtClean="0"/>
              <a:t>호스트되어보기</a:t>
            </a:r>
            <a:r>
              <a:rPr lang="ko-KR" altLang="en-US" dirty="0" smtClean="0"/>
              <a:t> 세션 설정</a:t>
            </a:r>
            <a:endParaRPr lang="ko-KR" altLang="en-US" dirty="0"/>
          </a:p>
        </p:txBody>
      </p:sp>
      <p:pic>
        <p:nvPicPr>
          <p:cNvPr id="12290" name="Picture 2" descr="C:\Users\magem\Desktop\Screenshot_1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0"/>
            <a:ext cx="4732338" cy="6103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1" name="Picture 3" descr="C:\Users\magem\Desktop\Screenshot_15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2945" y="116632"/>
            <a:ext cx="3390900" cy="3025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34968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122" name="Picture 2" descr="C:\Users\magem\Desktop\Screenshot_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2376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44008" y="1412776"/>
            <a:ext cx="4042792" cy="4713387"/>
          </a:xfrm>
        </p:spPr>
        <p:txBody>
          <a:bodyPr/>
          <a:lstStyle/>
          <a:p>
            <a:r>
              <a:rPr lang="ko-KR" altLang="en-US" dirty="0" smtClean="0"/>
              <a:t>체험 둘러보기 세션 설정</a:t>
            </a:r>
            <a:endParaRPr lang="ko-KR" altLang="en-US" dirty="0"/>
          </a:p>
        </p:txBody>
      </p:sp>
      <p:pic>
        <p:nvPicPr>
          <p:cNvPr id="13314" name="Picture 2" descr="C:\Users\magem\Desktop\Screenshot_1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00" y="31934"/>
            <a:ext cx="4435475" cy="5981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5" name="Picture 3" descr="C:\Users\magem\Desktop\Screenshot_1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31934"/>
            <a:ext cx="3611563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344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146" name="Picture 2" descr="C:\Users\magem\Desktop\Screenshot_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879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051920" y="5733256"/>
            <a:ext cx="4618856" cy="1124744"/>
          </a:xfrm>
        </p:spPr>
        <p:txBody>
          <a:bodyPr/>
          <a:lstStyle/>
          <a:p>
            <a:r>
              <a:rPr lang="ko-KR" altLang="en-US" dirty="0" err="1" smtClean="0"/>
              <a:t>풋터</a:t>
            </a:r>
            <a:r>
              <a:rPr lang="ko-KR" altLang="en-US" smtClean="0"/>
              <a:t> 설정 </a:t>
            </a:r>
            <a:endParaRPr lang="ko-KR" altLang="en-US" dirty="0"/>
          </a:p>
        </p:txBody>
      </p:sp>
      <p:pic>
        <p:nvPicPr>
          <p:cNvPr id="14338" name="Picture 2" descr="C:\Users\magem\Desktop\Screenshot_1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81" y="-11561"/>
            <a:ext cx="5179591" cy="5608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39" name="Picture 3" descr="C:\Users\magem\Desktop\Screenshot_1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-171400"/>
            <a:ext cx="2713038" cy="5608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340" name="Picture 4" descr="C:\Users\magem\Desktop\Screenshot_2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597077"/>
            <a:ext cx="4021088" cy="1207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6099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1026" name="Picture 2" descr="C:\Users\magem\Desktop\Screenshot_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15660" cy="6957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8472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517232"/>
            <a:ext cx="8229600" cy="608931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네비</a:t>
            </a:r>
            <a:r>
              <a:rPr lang="ko-KR" altLang="en-US" dirty="0" smtClean="0"/>
              <a:t> </a:t>
            </a:r>
            <a:r>
              <a:rPr lang="ko-KR" altLang="en-US" dirty="0" smtClean="0"/>
              <a:t>설정 </a:t>
            </a:r>
            <a:r>
              <a:rPr lang="en-US" altLang="ko-KR" dirty="0" smtClean="0"/>
              <a:t>–fixed, display: flex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pic>
        <p:nvPicPr>
          <p:cNvPr id="8194" name="Picture 2" descr="C:\Users\magem\Desktop\Screenshot_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82" y="24161"/>
            <a:ext cx="4331825" cy="4683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5" name="Picture 3" descr="C:\Users\magem\Desktop\Screenshot_9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0"/>
            <a:ext cx="4707653" cy="560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5667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316240" y="1628800"/>
            <a:ext cx="4370560" cy="4497363"/>
          </a:xfrm>
        </p:spPr>
        <p:txBody>
          <a:bodyPr/>
          <a:lstStyle/>
          <a:p>
            <a:r>
              <a:rPr lang="ko-KR" altLang="en-US" dirty="0" smtClean="0"/>
              <a:t>박스 설정</a:t>
            </a:r>
            <a:endParaRPr lang="ko-KR" altLang="en-US" dirty="0"/>
          </a:p>
        </p:txBody>
      </p:sp>
      <p:pic>
        <p:nvPicPr>
          <p:cNvPr id="9218" name="Picture 2" descr="C:\Users\magem\Desktop\Screenshot_1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27" y="0"/>
            <a:ext cx="4291013" cy="6362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7562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2050" name="Picture 2" descr="C:\Users\magem\Desktop\Screenshot_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8" y="14806"/>
            <a:ext cx="9134061" cy="6843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8829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84738" y="4619856"/>
            <a:ext cx="4079750" cy="1506307"/>
          </a:xfrm>
        </p:spPr>
        <p:txBody>
          <a:bodyPr/>
          <a:lstStyle/>
          <a:p>
            <a:r>
              <a:rPr lang="ko-KR" altLang="en-US" dirty="0" smtClean="0"/>
              <a:t>둘러보기 세션 설정</a:t>
            </a:r>
            <a:endParaRPr lang="ko-KR" altLang="en-US" dirty="0"/>
          </a:p>
        </p:txBody>
      </p:sp>
      <p:pic>
        <p:nvPicPr>
          <p:cNvPr id="10242" name="Picture 2" descr="C:\Users\magem\Desktop\Screenshot_1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203"/>
            <a:ext cx="4884738" cy="604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3" name="Picture 3" descr="C:\Users\magem\Desktop\Screenshot_1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738" y="9755"/>
            <a:ext cx="3154362" cy="4610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87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074" name="Picture 2" descr="C:\Users\magem\Desktop\Screenshot_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255" y="0"/>
            <a:ext cx="9126759" cy="681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12619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788024" y="1556792"/>
            <a:ext cx="3898776" cy="4569371"/>
          </a:xfrm>
        </p:spPr>
        <p:txBody>
          <a:bodyPr/>
          <a:lstStyle/>
          <a:p>
            <a:r>
              <a:rPr lang="ko-KR" altLang="en-US" dirty="0" smtClean="0"/>
              <a:t>살아보기 세션 설정</a:t>
            </a:r>
            <a:endParaRPr lang="ko-KR" altLang="en-US" dirty="0"/>
          </a:p>
        </p:txBody>
      </p:sp>
      <p:pic>
        <p:nvPicPr>
          <p:cNvPr id="11266" name="Picture 2" descr="C:\Users\magem\Desktop\Screenshot_1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332656"/>
            <a:ext cx="4694238" cy="6196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31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42108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098" name="Picture 2" descr="C:\Users\magem\Desktop\Screenshot_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16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1325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31</Words>
  <Application>Microsoft Office PowerPoint</Application>
  <PresentationFormat>화면 슬라이드 쇼(4:3)</PresentationFormat>
  <Paragraphs>9</Paragraphs>
  <Slides>14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5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박정희</dc:creator>
  <cp:lastModifiedBy>박정희</cp:lastModifiedBy>
  <cp:revision>4</cp:revision>
  <dcterms:created xsi:type="dcterms:W3CDTF">2021-05-24T05:00:24Z</dcterms:created>
  <dcterms:modified xsi:type="dcterms:W3CDTF">2021-05-24T05:18:56Z</dcterms:modified>
</cp:coreProperties>
</file>

<file path=docProps/thumbnail.jpeg>
</file>